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235981" cy="5133316"/>
          </a:xfrm>
        </p:spPr>
        <p:txBody>
          <a:bodyPr/>
          <a:lstStyle/>
          <a:p>
            <a:r>
              <a:rPr lang="ru-RU" sz="4800" dirty="0">
                <a:solidFill>
                  <a:schemeClr val="tx2">
                    <a:lumMod val="75000"/>
                  </a:schemeClr>
                </a:solidFill>
                <a:effectLst/>
              </a:rPr>
              <a:t>В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икторина: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sz="4800" dirty="0">
                <a:solidFill>
                  <a:schemeClr val="tx2">
                    <a:lumMod val="75000"/>
                  </a:schemeClr>
                </a:solidFill>
                <a:effectLst/>
              </a:rPr>
              <a:t>«Что ты знаешь о Конституции».</a:t>
            </a:r>
            <a:r>
              <a:rPr lang="ru-RU" sz="9600" dirty="0">
                <a:effectLst/>
              </a:rPr>
              <a:t/>
            </a:r>
            <a:br>
              <a:rPr lang="ru-RU" sz="9600" dirty="0">
                <a:effectLst/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2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ru-RU" sz="3200" dirty="0">
                <a:solidFill>
                  <a:schemeClr val="tx1"/>
                </a:solidFill>
                <a:effectLst/>
              </a:rPr>
              <a:t>- Основной Закон государства.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Конституция)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 Народовластие.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Демократия)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 Глава государства.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Президент)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-Нижняя палата парламента.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Госдума)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-Документ гражданина РФ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паспорт)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-Как формируются органы власти?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выборы)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-Партия президента?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Единая Россия)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-Какую власть осуществляет прокурор? (</a:t>
            </a:r>
            <a:r>
              <a:rPr lang="ru-RU" sz="3200" i="1" dirty="0">
                <a:solidFill>
                  <a:schemeClr val="tx1"/>
                </a:solidFill>
                <a:effectLst/>
              </a:rPr>
              <a:t>судебную)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sz="4800" b="1" i="1" u="sng" dirty="0">
                <a:solidFill>
                  <a:schemeClr val="tx2">
                    <a:lumMod val="75000"/>
                  </a:schemeClr>
                </a:solidFill>
              </a:rPr>
              <a:t>. Отборочный тур.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9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04664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2.</a:t>
            </a:r>
            <a:r>
              <a:rPr lang="ru-RU" sz="4000" b="1" i="1" u="sng" dirty="0"/>
              <a:t>Полуфинал.</a:t>
            </a:r>
            <a:endParaRPr lang="ru-RU" sz="4000" dirty="0"/>
          </a:p>
          <a:p>
            <a:r>
              <a:rPr lang="ru-RU" sz="2400" dirty="0"/>
              <a:t>-Главная песня страны? (</a:t>
            </a:r>
            <a:r>
              <a:rPr lang="ru-RU" sz="2400" i="1" dirty="0"/>
              <a:t>гимн)</a:t>
            </a:r>
            <a:endParaRPr lang="ru-RU" sz="2400" dirty="0"/>
          </a:p>
          <a:p>
            <a:r>
              <a:rPr lang="ru-RU" sz="2400" dirty="0"/>
              <a:t>-Другие символы государства? (</a:t>
            </a:r>
            <a:r>
              <a:rPr lang="ru-RU" sz="2400" i="1" dirty="0"/>
              <a:t>герб, флаг)</a:t>
            </a:r>
            <a:endParaRPr lang="ru-RU" sz="2400" dirty="0"/>
          </a:p>
          <a:p>
            <a:r>
              <a:rPr lang="ru-RU" sz="2400" dirty="0"/>
              <a:t>-12 июня? (</a:t>
            </a:r>
            <a:r>
              <a:rPr lang="ru-RU" sz="2400" i="1" dirty="0"/>
              <a:t>День Независимости)</a:t>
            </a:r>
            <a:endParaRPr lang="ru-RU" sz="2400" dirty="0"/>
          </a:p>
          <a:p>
            <a:r>
              <a:rPr lang="ru-RU" sz="2400" dirty="0"/>
              <a:t>-Сколько цветов на флаге </a:t>
            </a:r>
            <a:r>
              <a:rPr lang="ru-RU" sz="2400" dirty="0" smtClean="0"/>
              <a:t>Самарской области(</a:t>
            </a:r>
            <a:r>
              <a:rPr lang="ru-RU" sz="2400" i="1" dirty="0"/>
              <a:t>3</a:t>
            </a:r>
            <a:r>
              <a:rPr lang="ru-RU" sz="2400" i="1" u="sng" dirty="0" smtClean="0"/>
              <a:t>)</a:t>
            </a:r>
          </a:p>
          <a:p>
            <a:r>
              <a:rPr lang="ru-RU" sz="2400" dirty="0"/>
              <a:t>-</a:t>
            </a:r>
            <a:r>
              <a:rPr lang="ru-RU" sz="2400" dirty="0" smtClean="0"/>
              <a:t>Животное </a:t>
            </a:r>
            <a:r>
              <a:rPr lang="ru-RU" sz="2400" dirty="0"/>
              <a:t>на гербе </a:t>
            </a:r>
            <a:r>
              <a:rPr lang="ru-RU" sz="2400" dirty="0" smtClean="0"/>
              <a:t>Самарской </a:t>
            </a:r>
            <a:r>
              <a:rPr lang="ru-RU" sz="2400" dirty="0"/>
              <a:t>обл. </a:t>
            </a:r>
            <a:r>
              <a:rPr lang="ru-RU" sz="2400" dirty="0" smtClean="0"/>
              <a:t>(</a:t>
            </a:r>
            <a:r>
              <a:rPr lang="ru-RU" sz="2400" i="1" dirty="0" smtClean="0"/>
              <a:t>)</a:t>
            </a:r>
            <a:endParaRPr lang="ru-RU" sz="2400" dirty="0"/>
          </a:p>
          <a:p>
            <a:r>
              <a:rPr lang="ru-RU" sz="2400" dirty="0"/>
              <a:t>-4 ноября? (</a:t>
            </a:r>
            <a:r>
              <a:rPr lang="ru-RU" sz="2400" i="1" dirty="0"/>
              <a:t>День народного единства)</a:t>
            </a:r>
            <a:endParaRPr lang="ru-RU" sz="2400" dirty="0"/>
          </a:p>
          <a:p>
            <a:r>
              <a:rPr lang="ru-RU" sz="2400" dirty="0"/>
              <a:t>-Всадник на гербе Москвы? (</a:t>
            </a:r>
            <a:r>
              <a:rPr lang="ru-RU" sz="2400" i="1" dirty="0"/>
              <a:t>Георгий Победоносец)</a:t>
            </a:r>
            <a:endParaRPr lang="ru-RU" sz="2400" dirty="0"/>
          </a:p>
          <a:p>
            <a:r>
              <a:rPr lang="ru-RU" sz="2400" dirty="0"/>
              <a:t>-12 декабря? (</a:t>
            </a:r>
            <a:r>
              <a:rPr lang="ru-RU" sz="2400" i="1" dirty="0"/>
              <a:t>День Конституции)</a:t>
            </a:r>
            <a:endParaRPr lang="ru-RU" sz="2400" dirty="0"/>
          </a:p>
          <a:p>
            <a:r>
              <a:rPr lang="ru-RU" sz="2400" dirty="0" smtClean="0"/>
              <a:t>-город-столица в годы Великой Отечественной войны (Куйбышев)</a:t>
            </a:r>
            <a:r>
              <a:rPr lang="ru-RU" sz="2400" i="1" dirty="0"/>
              <a:t>	</a:t>
            </a:r>
            <a:endParaRPr lang="ru-RU" sz="2400" dirty="0"/>
          </a:p>
          <a:p>
            <a:r>
              <a:rPr lang="ru-RU" sz="2400" dirty="0"/>
              <a:t>-Столицы Руси, России? (</a:t>
            </a:r>
            <a:r>
              <a:rPr lang="ru-RU" sz="2400" i="1" dirty="0"/>
              <a:t>Киев, Москва, Петербург)</a:t>
            </a:r>
            <a:endParaRPr lang="ru-RU" sz="2400" dirty="0"/>
          </a:p>
          <a:p>
            <a:r>
              <a:rPr lang="ru-RU" sz="2400" dirty="0"/>
              <a:t>-23 февраля? (</a:t>
            </a:r>
            <a:r>
              <a:rPr lang="ru-RU" sz="2400" i="1" dirty="0"/>
              <a:t>День Защитника Отечества)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19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0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3.</a:t>
            </a:r>
            <a:r>
              <a:rPr lang="ru-RU" sz="4000" b="1" i="1" u="sng" dirty="0"/>
              <a:t>Финал.</a:t>
            </a:r>
            <a:endParaRPr lang="ru-RU" sz="4000" dirty="0"/>
          </a:p>
          <a:p>
            <a:r>
              <a:rPr lang="ru-RU" sz="2000" b="1" dirty="0"/>
              <a:t>-Документ работника? (</a:t>
            </a:r>
            <a:r>
              <a:rPr lang="ru-RU" sz="2000" b="1" i="1" dirty="0"/>
              <a:t>трудовая книжка)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-Возраст избирателя?(</a:t>
            </a:r>
            <a:r>
              <a:rPr lang="ru-RU" sz="2000" b="1" i="1" dirty="0"/>
              <a:t>18лет)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-Без нее документ – простая бумажка (</a:t>
            </a:r>
            <a:r>
              <a:rPr lang="ru-RU" sz="2000" b="1" i="1" dirty="0"/>
              <a:t>печать)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-Документы кота </a:t>
            </a:r>
            <a:r>
              <a:rPr lang="ru-RU" sz="2000" b="1" dirty="0" err="1"/>
              <a:t>Матроскина</a:t>
            </a:r>
            <a:r>
              <a:rPr lang="ru-RU" sz="2000" b="1" dirty="0"/>
              <a:t>? (</a:t>
            </a:r>
            <a:r>
              <a:rPr lang="ru-RU" sz="2000" b="1" i="1" dirty="0"/>
              <a:t>усы, лапы, хвост)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-Срок полномочий президента РФ?(</a:t>
            </a:r>
            <a:r>
              <a:rPr lang="ru-RU" sz="2000" b="1" i="1" dirty="0"/>
              <a:t>4 года,2срока)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-Первый президент РФ? (</a:t>
            </a:r>
            <a:r>
              <a:rPr lang="ru-RU" sz="2000" b="1" i="1" dirty="0" err="1"/>
              <a:t>Б.Н.Ельцин</a:t>
            </a:r>
            <a:r>
              <a:rPr lang="ru-RU" sz="2000" b="1" i="1" dirty="0"/>
              <a:t>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-Лидер ЛДПР? (</a:t>
            </a:r>
            <a:r>
              <a:rPr lang="ru-RU" sz="2000" b="1" i="1" dirty="0" err="1"/>
              <a:t>В.В.Жириновский</a:t>
            </a:r>
            <a:r>
              <a:rPr lang="ru-RU" sz="2000" b="1" i="1" dirty="0"/>
              <a:t>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-Председатель правительства РФ? </a:t>
            </a:r>
            <a:r>
              <a:rPr lang="ru-RU" sz="2000" b="1" dirty="0" smtClean="0"/>
              <a:t>(</a:t>
            </a:r>
            <a:r>
              <a:rPr lang="ru-RU" sz="2000" b="1" i="1" dirty="0" err="1"/>
              <a:t>Д.А.Медведев</a:t>
            </a:r>
            <a:r>
              <a:rPr lang="ru-RU" sz="2000" b="1" i="1" dirty="0" smtClean="0"/>
              <a:t>)</a:t>
            </a:r>
            <a:endParaRPr lang="ru-RU" sz="2000" b="1" dirty="0"/>
          </a:p>
          <a:p>
            <a:r>
              <a:rPr lang="ru-RU" sz="2000" b="1" dirty="0"/>
              <a:t> </a:t>
            </a:r>
          </a:p>
          <a:p>
            <a:r>
              <a:rPr lang="ru-RU" sz="2000" b="1" dirty="0"/>
              <a:t>-Президент РФ? </a:t>
            </a:r>
            <a:r>
              <a:rPr lang="ru-RU" sz="2000" b="1" dirty="0" smtClean="0"/>
              <a:t>(</a:t>
            </a:r>
            <a:r>
              <a:rPr lang="ru-RU" sz="2000" b="1" i="1" dirty="0" err="1" smtClean="0"/>
              <a:t>В.В.Путин</a:t>
            </a:r>
            <a:r>
              <a:rPr lang="ru-RU" sz="2000" b="1" i="1" dirty="0" smtClean="0"/>
              <a:t>)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-</a:t>
            </a:r>
            <a:r>
              <a:rPr lang="ru-RU" sz="2000" b="1" dirty="0" smtClean="0"/>
              <a:t>Губернатор Самарской области? </a:t>
            </a:r>
            <a:r>
              <a:rPr lang="ru-RU" sz="2000" b="1" i="1" dirty="0" smtClean="0"/>
              <a:t>(Меркушкин)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1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7200800" cy="28007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/>
            <a:r>
              <a:rPr lang="ru-RU" sz="4400" dirty="0"/>
              <a:t>Подведение </a:t>
            </a:r>
            <a:r>
              <a:rPr lang="ru-RU" sz="4400" dirty="0" smtClean="0"/>
              <a:t>итогов.</a:t>
            </a:r>
          </a:p>
          <a:p>
            <a:pPr lvl="0"/>
            <a:endParaRPr lang="ru-RU" sz="4400" dirty="0"/>
          </a:p>
          <a:p>
            <a:pPr lvl="0"/>
            <a:r>
              <a:rPr lang="ru-RU" sz="4400" dirty="0" smtClean="0"/>
              <a:t>Награждение победителей</a:t>
            </a:r>
            <a:r>
              <a:rPr lang="ru-RU" sz="4400" dirty="0"/>
              <a:t>.</a:t>
            </a:r>
          </a:p>
          <a:p>
            <a:r>
              <a:rPr lang="ru-RU" sz="4400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933056"/>
            <a:ext cx="15144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8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12</TotalTime>
  <Words>112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Thermal</vt:lpstr>
      <vt:lpstr>Викторина: «Что ты знаешь о Конституции». </vt:lpstr>
      <vt:lpstr>- Основной Закон государства. (Конституция) - Народовластие. (Демократия) - Глава государства. (Президент) -Нижняя палата парламента. (Госдума) -Документ гражданина РФ (паспорт) -Как формируются органы власти? (выборы) -Партия президента? (Единая Россия) -Какую власть осуществляет прокурор? (судебную)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Викторина: «Что ты знаешь о Конституции». </dc:title>
  <dc:creator>П-Михайловская СОШ</dc:creator>
  <cp:lastModifiedBy>П-Михайловская СОШ</cp:lastModifiedBy>
  <cp:revision>9</cp:revision>
  <dcterms:created xsi:type="dcterms:W3CDTF">2014-11-02T14:11:51Z</dcterms:created>
  <dcterms:modified xsi:type="dcterms:W3CDTF">2014-11-02T14:27:32Z</dcterms:modified>
</cp:coreProperties>
</file>