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17924-1E62-4EBE-9787-C33038FA917E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499AE3-2BA2-485F-A3F3-BB9928490A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140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99AE3-2BA2-485F-A3F3-BB9928490A5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99AE3-2BA2-485F-A3F3-BB9928490A5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99AE3-2BA2-485F-A3F3-BB9928490A5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6C60-0FAD-498F-B809-39E8CECF2912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FF68-5545-496F-AE2E-54886E011B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6C60-0FAD-498F-B809-39E8CECF2912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FF68-5545-496F-AE2E-54886E011B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6C60-0FAD-498F-B809-39E8CECF2912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FF68-5545-496F-AE2E-54886E011B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6C60-0FAD-498F-B809-39E8CECF2912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FF68-5545-496F-AE2E-54886E011B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6C60-0FAD-498F-B809-39E8CECF2912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FF68-5545-496F-AE2E-54886E011B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6C60-0FAD-498F-B809-39E8CECF2912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FF68-5545-496F-AE2E-54886E011B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6C60-0FAD-498F-B809-39E8CECF2912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FF68-5545-496F-AE2E-54886E011B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6C60-0FAD-498F-B809-39E8CECF2912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FF68-5545-496F-AE2E-54886E011B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6C60-0FAD-498F-B809-39E8CECF2912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FF68-5545-496F-AE2E-54886E011B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6C60-0FAD-498F-B809-39E8CECF2912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FF68-5545-496F-AE2E-54886E011B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6C60-0FAD-498F-B809-39E8CECF2912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FF68-5545-496F-AE2E-54886E011B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86C60-0FAD-498F-B809-39E8CECF2912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7FF68-5545-496F-AE2E-54886E011B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857232"/>
          <a:ext cx="9144000" cy="57912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000100"/>
                <a:gridCol w="1285884"/>
                <a:gridCol w="6858016"/>
              </a:tblGrid>
              <a:tr h="50081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3200" b="1" kern="120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0819">
                <a:tc>
                  <a:txBody>
                    <a:bodyPr/>
                    <a:lstStyle/>
                    <a:p>
                      <a:pPr algn="ctr"/>
                      <a:r>
                        <a:rPr lang="ru-RU" sz="3200" b="1" kern="120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69998">
                <a:tc>
                  <a:txBody>
                    <a:bodyPr/>
                    <a:lstStyle/>
                    <a:p>
                      <a:pPr algn="ctr"/>
                      <a:r>
                        <a:rPr lang="ru-RU" sz="3200" b="1" kern="120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3200" b="1" kern="1200" dirty="0" smtClean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0819">
                <a:tc>
                  <a:txBody>
                    <a:bodyPr/>
                    <a:lstStyle/>
                    <a:p>
                      <a:pPr algn="ctr"/>
                      <a:r>
                        <a:rPr lang="ru-RU" sz="3200" b="1" kern="120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0819">
                <a:tc>
                  <a:txBody>
                    <a:bodyPr/>
                    <a:lstStyle/>
                    <a:p>
                      <a:pPr algn="ctr"/>
                      <a:r>
                        <a:rPr lang="ru-RU" sz="3200" b="1" kern="120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081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3200" b="1" kern="120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0819">
                <a:tc>
                  <a:txBody>
                    <a:bodyPr/>
                    <a:lstStyle/>
                    <a:p>
                      <a:pPr algn="ctr"/>
                      <a:r>
                        <a:rPr lang="ru-RU" sz="3200" b="1" kern="120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3200" b="1" kern="1200" dirty="0" smtClean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0819">
                <a:tc>
                  <a:txBody>
                    <a:bodyPr/>
                    <a:lstStyle/>
                    <a:p>
                      <a:pPr algn="ctr"/>
                      <a:r>
                        <a:rPr lang="ru-RU" sz="3200" b="1" kern="120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0819">
                <a:tc>
                  <a:txBody>
                    <a:bodyPr/>
                    <a:lstStyle/>
                    <a:p>
                      <a:pPr algn="ctr"/>
                      <a:r>
                        <a:rPr lang="ru-RU" sz="3200" b="1" kern="120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0819">
                <a:tc>
                  <a:txBody>
                    <a:bodyPr/>
                    <a:lstStyle/>
                    <a:p>
                      <a:pPr algn="ctr"/>
                      <a:r>
                        <a:rPr lang="ru-RU" sz="3200" b="1" kern="120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4282" y="0"/>
            <a:ext cx="8715436" cy="7857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Вставьте конечную дату правления и имя правителя:</a:t>
            </a:r>
            <a:endParaRPr lang="ru-RU" sz="2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928670"/>
            <a:ext cx="1071570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879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57488" y="857232"/>
            <a:ext cx="6286512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Рюрик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00100" y="1428736"/>
            <a:ext cx="1071570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1054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857488" y="1428736"/>
            <a:ext cx="6286512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Ярослав Мудрый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00100" y="2000240"/>
            <a:ext cx="128588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1125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857488" y="2000240"/>
            <a:ext cx="6286512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Владимир Мономах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000100" y="2643182"/>
            <a:ext cx="1285884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1340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57488" y="2643182"/>
            <a:ext cx="6286512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Иван </a:t>
            </a:r>
            <a:r>
              <a:rPr lang="en-US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Данилович Калита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7488" y="3214686"/>
            <a:ext cx="6286512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Иван </a:t>
            </a:r>
            <a:r>
              <a:rPr lang="en-US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Васильевич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000100" y="3214686"/>
            <a:ext cx="1285884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1505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000100" y="3786190"/>
            <a:ext cx="1285884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1584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857488" y="3786190"/>
            <a:ext cx="6286512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Иван </a:t>
            </a:r>
            <a:r>
              <a:rPr lang="en-US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Васильевич Грозный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000100" y="4357694"/>
            <a:ext cx="128588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1598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857488" y="4357694"/>
            <a:ext cx="6286512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Федор </a:t>
            </a:r>
            <a:r>
              <a:rPr lang="en-US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Иванович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000100" y="4929198"/>
            <a:ext cx="128588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1605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857488" y="4929198"/>
            <a:ext cx="6286512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Борис Годунов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000100" y="5500702"/>
            <a:ext cx="128588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1606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857488" y="5500702"/>
            <a:ext cx="6286512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Лжедмитрий </a:t>
            </a:r>
            <a:r>
              <a:rPr lang="en-US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000100" y="6072206"/>
            <a:ext cx="1285884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1610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857488" y="6072206"/>
            <a:ext cx="6286512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Василий </a:t>
            </a:r>
            <a:r>
              <a:rPr lang="en-US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Шуйский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0" y="785794"/>
            <a:ext cx="9144000" cy="607220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9144000" cy="365125"/>
          </a:xfrm>
        </p:spPr>
        <p:txBody>
          <a:bodyPr/>
          <a:lstStyle/>
          <a:p>
            <a:r>
              <a:rPr lang="ru-RU" dirty="0" smtClean="0"/>
              <a:t>Чупров Л.А. МОУ СОШ №3 с. Камень_Рыболов Ханкайского района Приморского края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2"/>
          <a:ext cx="9144000" cy="675800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14414"/>
                <a:gridCol w="1285884"/>
                <a:gridCol w="6643702"/>
              </a:tblGrid>
              <a:tr h="6143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800" b="1" kern="120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4364">
                <a:tc>
                  <a:txBody>
                    <a:bodyPr/>
                    <a:lstStyle/>
                    <a:p>
                      <a:pPr algn="ctr"/>
                      <a:endParaRPr lang="ru-RU" sz="2800" b="1" kern="1200" dirty="0" smtClean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4364">
                <a:tc>
                  <a:txBody>
                    <a:bodyPr/>
                    <a:lstStyle/>
                    <a:p>
                      <a:pPr algn="ctr"/>
                      <a:endParaRPr lang="ru-RU" sz="2800" b="1" kern="1200" dirty="0" smtClean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b="1" kern="1200" dirty="0" smtClean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4364">
                <a:tc>
                  <a:txBody>
                    <a:bodyPr/>
                    <a:lstStyle/>
                    <a:p>
                      <a:pPr algn="ctr"/>
                      <a:endParaRPr lang="ru-RU" sz="2800" b="1" kern="1200" dirty="0" smtClean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4364">
                <a:tc>
                  <a:txBody>
                    <a:bodyPr/>
                    <a:lstStyle/>
                    <a:p>
                      <a:pPr algn="ctr"/>
                      <a:endParaRPr lang="ru-RU" sz="2800" b="1" kern="1200" dirty="0" smtClean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43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800" b="1" kern="1200" dirty="0" smtClean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43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800" b="1" kern="1200" dirty="0" smtClean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b="1" kern="1200" dirty="0" smtClean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4364">
                <a:tc>
                  <a:txBody>
                    <a:bodyPr/>
                    <a:lstStyle/>
                    <a:p>
                      <a:pPr algn="ctr"/>
                      <a:endParaRPr lang="ru-RU" sz="2800" b="1" kern="1200" dirty="0" smtClean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4364">
                <a:tc>
                  <a:txBody>
                    <a:bodyPr/>
                    <a:lstStyle/>
                    <a:p>
                      <a:pPr algn="ctr"/>
                      <a:endParaRPr lang="ru-RU" sz="2800" b="1" kern="1200" dirty="0" smtClean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4364">
                <a:tc>
                  <a:txBody>
                    <a:bodyPr/>
                    <a:lstStyle/>
                    <a:p>
                      <a:pPr algn="ctr"/>
                      <a:endParaRPr lang="ru-RU" sz="2800" b="1" kern="1200" dirty="0" smtClean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800" b="1" kern="1200" dirty="0" smtClean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4364">
                <a:tc>
                  <a:txBody>
                    <a:bodyPr/>
                    <a:lstStyle/>
                    <a:p>
                      <a:pPr algn="ctr"/>
                      <a:endParaRPr lang="ru-RU" sz="2800" b="1" kern="1200" dirty="0" smtClean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214414" y="0"/>
            <a:ext cx="1285884" cy="571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1613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488" y="0"/>
            <a:ext cx="6286512" cy="571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Семибоярщина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 некот ист «междуцарвование»)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14414" y="642918"/>
            <a:ext cx="128588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1645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57488" y="642918"/>
            <a:ext cx="6286512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Михаил Фёдорович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214414" y="1214422"/>
            <a:ext cx="1285884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1676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857488" y="1214422"/>
            <a:ext cx="6286512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Алексей Михайлович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214414" y="1857364"/>
            <a:ext cx="128588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1682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857488" y="1857364"/>
            <a:ext cx="6286512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Фёдор </a:t>
            </a:r>
            <a:r>
              <a:rPr lang="en-US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Алексеевич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214414" y="2428868"/>
            <a:ext cx="1285884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1696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857488" y="2500306"/>
            <a:ext cx="6286512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Иван </a:t>
            </a:r>
            <a:r>
              <a:rPr lang="en-US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Алексеевич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214414" y="3071810"/>
            <a:ext cx="1285884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1725</a:t>
            </a:r>
          </a:p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857488" y="3071810"/>
            <a:ext cx="6286512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/>
              <a:t> 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Петр </a:t>
            </a:r>
            <a:r>
              <a:rPr lang="en-US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Алексеевич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214414" y="3714752"/>
            <a:ext cx="1285884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1727</a:t>
            </a:r>
          </a:p>
          <a:p>
            <a:pPr algn="ctr"/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857488" y="3714752"/>
            <a:ext cx="6286512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Екатерина </a:t>
            </a:r>
            <a:r>
              <a:rPr lang="en-US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214414" y="4357694"/>
            <a:ext cx="128588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1730</a:t>
            </a:r>
          </a:p>
          <a:p>
            <a:pPr algn="ctr"/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214414" y="4929198"/>
            <a:ext cx="128588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1740</a:t>
            </a:r>
          </a:p>
          <a:p>
            <a:pPr algn="ctr"/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214414" y="5500702"/>
            <a:ext cx="1285884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1741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214414" y="6143644"/>
            <a:ext cx="1285884" cy="7143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1761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857488" y="4286256"/>
            <a:ext cx="6286512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Петр ІІ Алексеевич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857488" y="4929198"/>
            <a:ext cx="6286512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Анна Ивановна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2857488" y="5500702"/>
            <a:ext cx="6286512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Иван </a:t>
            </a:r>
            <a:r>
              <a:rPr lang="en-US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І Антонович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857488" y="6143644"/>
            <a:ext cx="6286512" cy="7143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Елизавета Петровна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0" y="642918"/>
            <a:ext cx="121441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1613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0" y="1214422"/>
            <a:ext cx="1214414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1645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0" y="1857364"/>
            <a:ext cx="1214414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1676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0" y="2500306"/>
            <a:ext cx="121441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1682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0" y="3071810"/>
            <a:ext cx="1214414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1682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0" y="3714752"/>
            <a:ext cx="121441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1725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0" y="4357694"/>
            <a:ext cx="121441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0" y="4357694"/>
            <a:ext cx="121441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1727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0" y="4929198"/>
            <a:ext cx="121441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1730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0" y="5572140"/>
            <a:ext cx="121441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1740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0" y="6143644"/>
            <a:ext cx="1214414" cy="7143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1741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2"/>
          <a:ext cx="9144000" cy="50863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14414"/>
                <a:gridCol w="1285884"/>
                <a:gridCol w="6643702"/>
              </a:tblGrid>
              <a:tr h="78579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3200" b="1" kern="1200" dirty="0" smtClean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3200" b="1" kern="1200" dirty="0" smtClean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43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3200" b="1" kern="1200" dirty="0" smtClean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43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3200" b="1" kern="1200" dirty="0" smtClean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b="1" kern="1200" dirty="0" smtClean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4364">
                <a:tc>
                  <a:txBody>
                    <a:bodyPr/>
                    <a:lstStyle/>
                    <a:p>
                      <a:pPr algn="ctr"/>
                      <a:endParaRPr lang="ru-RU" sz="3200" b="1" kern="1200" dirty="0" smtClean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4364">
                <a:tc>
                  <a:txBody>
                    <a:bodyPr/>
                    <a:lstStyle/>
                    <a:p>
                      <a:pPr algn="ctr"/>
                      <a:endParaRPr lang="ru-RU" sz="3200" b="1" kern="1200" dirty="0" smtClean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43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3200" b="1" kern="1200" dirty="0" smtClean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43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3200" b="1" kern="1200" dirty="0" smtClean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b="1" kern="1200" dirty="0" smtClean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4364">
                <a:tc>
                  <a:txBody>
                    <a:bodyPr/>
                    <a:lstStyle/>
                    <a:p>
                      <a:pPr algn="ctr"/>
                      <a:endParaRPr lang="ru-RU" sz="3200" b="1" kern="1200" dirty="0" smtClean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214414" y="0"/>
            <a:ext cx="1285884" cy="7857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1762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928926" y="0"/>
            <a:ext cx="6215074" cy="7857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Петр 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Федорович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14414" y="785794"/>
            <a:ext cx="1285884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1796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928926" y="785794"/>
            <a:ext cx="621507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Екатерина </a:t>
            </a:r>
            <a:r>
              <a:rPr lang="en-US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II 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14414" y="1428736"/>
            <a:ext cx="128588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1801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928926" y="1357298"/>
            <a:ext cx="6215074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Павел </a:t>
            </a:r>
            <a:r>
              <a:rPr lang="en-US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Петрович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214414" y="2000240"/>
            <a:ext cx="1285884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1825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928926" y="2000240"/>
            <a:ext cx="6215074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Александр І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214414" y="2643182"/>
            <a:ext cx="128588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1855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928926" y="2643182"/>
            <a:ext cx="6215074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Николай І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214414" y="3214686"/>
            <a:ext cx="1285884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1881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928926" y="3214686"/>
            <a:ext cx="6215074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Александр ІІ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214414" y="3857628"/>
            <a:ext cx="1285884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1894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928926" y="3857628"/>
            <a:ext cx="6215074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Александр ІІІ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214414" y="4500570"/>
            <a:ext cx="128588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1917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928926" y="4500570"/>
            <a:ext cx="621507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Николай ІІ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0" y="0"/>
            <a:ext cx="1214414" cy="7857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1761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0" y="785794"/>
            <a:ext cx="121441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1762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0" y="1428736"/>
            <a:ext cx="121441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1796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0" y="2071678"/>
            <a:ext cx="121441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1801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0" y="2643182"/>
            <a:ext cx="121441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1825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0" y="3286124"/>
            <a:ext cx="121441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1855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0" y="3857628"/>
            <a:ext cx="1214414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1881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0" y="4500570"/>
            <a:ext cx="121441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1894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Экран (4:3)</PresentationFormat>
  <Paragraphs>99</Paragraphs>
  <Slides>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2014-11-08T18:18:25Z</dcterms:created>
  <dcterms:modified xsi:type="dcterms:W3CDTF">2014-11-08T18:18:32Z</dcterms:modified>
</cp:coreProperties>
</file>