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Средневековый рыцарь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выполнила ученица 6 класса</a:t>
            </a:r>
          </a:p>
          <a:p>
            <a:r>
              <a:rPr lang="ru-RU" dirty="0" smtClean="0"/>
              <a:t>Родичева Дарья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8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2b78414faf0f0974f2ae07bcb7b072a6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89" y="0"/>
            <a:ext cx="285542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6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1223131175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" y="1124744"/>
            <a:ext cx="906867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3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арм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2" y="428206"/>
            <a:ext cx="8421276" cy="6001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0009-009-SH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2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0008-008-Snarjazhenie-rytsar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2"/>
            <a:ext cx="4824536" cy="60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0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0013-013-Stalnye-l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6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cd1581bc1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54000"/>
            <a:ext cx="5867400" cy="635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6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9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Средневековый рыцарь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Средневековый рыцарь </dc:title>
  <dc:creator>П-Михайловская СОШ</dc:creator>
  <cp:lastModifiedBy>П-Михайловская СОШ</cp:lastModifiedBy>
  <cp:revision>5</cp:revision>
  <dcterms:created xsi:type="dcterms:W3CDTF">2014-11-10T08:00:26Z</dcterms:created>
  <dcterms:modified xsi:type="dcterms:W3CDTF">2014-11-10T08:05:10Z</dcterms:modified>
</cp:coreProperties>
</file>