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Средневековый замок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21550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dirty="0" smtClean="0"/>
              <a:t>Проектная работа</a:t>
            </a:r>
          </a:p>
          <a:p>
            <a:pPr algn="ctr"/>
            <a:r>
              <a:rPr lang="ru-RU" dirty="0"/>
              <a:t>у</a:t>
            </a:r>
            <a:r>
              <a:rPr lang="ru-RU" dirty="0" smtClean="0"/>
              <a:t>ченика </a:t>
            </a:r>
            <a:r>
              <a:rPr lang="ru-RU" dirty="0" smtClean="0"/>
              <a:t>6 </a:t>
            </a:r>
            <a:r>
              <a:rPr lang="ru-RU" dirty="0" smtClean="0"/>
              <a:t>класса</a:t>
            </a:r>
          </a:p>
          <a:p>
            <a:pPr algn="ctr"/>
            <a:r>
              <a:rPr lang="ru-RU" dirty="0" smtClean="0"/>
              <a:t>ГБОУ СОШ «Образовательный центр»</a:t>
            </a:r>
          </a:p>
          <a:p>
            <a:pPr algn="ctr"/>
            <a:r>
              <a:rPr lang="ru-RU" dirty="0" smtClean="0"/>
              <a:t> </a:t>
            </a:r>
            <a:r>
              <a:rPr lang="ru-RU" dirty="0" err="1" smtClean="0"/>
              <a:t>с.Подъём</a:t>
            </a:r>
            <a:r>
              <a:rPr lang="ru-RU" dirty="0" smtClean="0"/>
              <a:t>-Михайловка</a:t>
            </a:r>
            <a:endParaRPr lang="ru-RU" dirty="0" smtClean="0"/>
          </a:p>
          <a:p>
            <a:pPr algn="ctr"/>
            <a:r>
              <a:rPr lang="ru-RU" dirty="0" smtClean="0"/>
              <a:t>Бабаева Эмира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8126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31816"/>
            <a:ext cx="7789722" cy="642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5308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268760"/>
            <a:ext cx="7344816" cy="5517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4275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Внутренний двор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7" y="1556792"/>
            <a:ext cx="6709623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4939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Крепостная стена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772816"/>
            <a:ext cx="6768752" cy="4704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5509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Донжон 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412776"/>
            <a:ext cx="6840760" cy="5200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0374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88640"/>
            <a:ext cx="7789722" cy="642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19232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</TotalTime>
  <Words>22</Words>
  <Application>Microsoft Office PowerPoint</Application>
  <PresentationFormat>Экран 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Солнцестояние</vt:lpstr>
      <vt:lpstr>Средневековый замок</vt:lpstr>
      <vt:lpstr>Презентация PowerPoint</vt:lpstr>
      <vt:lpstr>Презентация PowerPoint</vt:lpstr>
      <vt:lpstr>Внутренний двор</vt:lpstr>
      <vt:lpstr>Крепостная стена</vt:lpstr>
      <vt:lpstr>Донжон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Средневековый замок</dc:title>
  <dc:creator>П-Михайловская СОШ</dc:creator>
  <cp:lastModifiedBy>П-Михайловская СОШ</cp:lastModifiedBy>
  <cp:revision>4</cp:revision>
  <dcterms:created xsi:type="dcterms:W3CDTF">2013-11-08T10:58:56Z</dcterms:created>
  <dcterms:modified xsi:type="dcterms:W3CDTF">2014-11-11T14:18:05Z</dcterms:modified>
</cp:coreProperties>
</file>