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Тестовая работа по теме «Советский Союз </a:t>
            </a:r>
            <a:br>
              <a:rPr lang="ru-RU" dirty="0" smtClean="0"/>
            </a:br>
            <a:r>
              <a:rPr lang="ru-RU" dirty="0" smtClean="0"/>
              <a:t>(1945-1953гг.)»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9 класс</a:t>
            </a:r>
          </a:p>
          <a:p>
            <a:pPr algn="ctr"/>
            <a:r>
              <a:rPr lang="ru-RU" dirty="0" smtClean="0"/>
              <a:t>Урок 44.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49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-924475"/>
            <a:ext cx="7123080" cy="924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9. В какую отрасль народного хозяйства вкладывались основные капиталовложения?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пищевая промышленность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легкая промышленость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тяжелая промышленность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9. Что было главной идеей «доктрины Трумэна»?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предоставление СССР финансовой помощи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стремление не допустить советской экспансии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начать переговоры об ограничении вооружений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924475"/>
            <a:ext cx="7123080" cy="924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10. В каком противостоянии впервые произошло военное столкновение СССР и США?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берлинский кризис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война в Корее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советско-югославский разрыв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u="sng" dirty="0" smtClean="0">
                <a:solidFill>
                  <a:schemeClr val="tx2">
                    <a:lumMod val="10000"/>
                  </a:schemeClr>
                </a:solidFill>
              </a:rPr>
              <a:t>10. Когда произошло образование военно-политического блока НАТО?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А) 1949 г.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Б) 1950 г.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В) 1953 г.</a:t>
            </a:r>
            <a:endParaRPr lang="ru-RU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7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123080" cy="924475"/>
          </a:xfrm>
        </p:spPr>
        <p:txBody>
          <a:bodyPr/>
          <a:lstStyle/>
          <a:p>
            <a:r>
              <a:rPr lang="ru-RU" dirty="0" smtClean="0"/>
              <a:t>Проверь себя: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1 –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</a:rPr>
              <a:t>а,г</a:t>
            </a:r>
            <a:endParaRPr lang="ru-RU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2 – б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3 – б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4 – в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5 –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</a:rPr>
              <a:t>а,б</a:t>
            </a:r>
            <a:endParaRPr lang="ru-RU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6 – б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7 – в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8 – 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9 – в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10 - б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1 –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</a:rPr>
              <a:t>б,в</a:t>
            </a:r>
            <a:endParaRPr lang="ru-RU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2 – в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3 – 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4 – </a:t>
            </a:r>
            <a:r>
              <a:rPr lang="ru-RU" sz="2400" b="1" dirty="0" err="1" smtClean="0">
                <a:solidFill>
                  <a:schemeClr val="tx2">
                    <a:lumMod val="10000"/>
                  </a:schemeClr>
                </a:solidFill>
              </a:rPr>
              <a:t>в,г</a:t>
            </a:r>
            <a:endParaRPr lang="ru-RU" sz="24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5 – б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6 – в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7 – 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8 – в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9 – б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10 - а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6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09443" y="-45718"/>
            <a:ext cx="7123080" cy="4571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1. Каковы итоги Великой Отечественной войны?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А)огромные человеческие жертвы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свертывание культа личности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создание единой Германии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Г) расширение территории СССР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1. К чему привела вторая мировая война?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к установлению коммунистических правительств в Европе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к уничтожению фашизма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к росту влияния СССР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09443" y="-531439"/>
            <a:ext cx="7123080" cy="53143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u="sng" dirty="0" smtClean="0">
                <a:solidFill>
                  <a:schemeClr val="tx2">
                    <a:lumMod val="10000"/>
                  </a:schemeClr>
                </a:solidFill>
              </a:rPr>
              <a:t>2. Когда проходила Потсдамская конференция?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А) 4-11 февраля 1945г.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Б) 17 июля-2 августа 1945 г.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В) 14 августа- 2 сентября 1945 г.</a:t>
            </a:r>
            <a:endParaRPr lang="ru-RU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/>
          <a:lstStyle/>
          <a:p>
            <a:pPr marL="0" indent="0">
              <a:buNone/>
            </a:pPr>
            <a:r>
              <a:rPr lang="ru-RU" sz="3600" b="1" i="1" u="sng" dirty="0" smtClean="0">
                <a:solidFill>
                  <a:schemeClr val="tx2">
                    <a:lumMod val="10000"/>
                  </a:schemeClr>
                </a:solidFill>
              </a:rPr>
              <a:t>2. Назовите дату завершения второй мировой войны?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А) 9 мая 1945 г.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Б) 9 августа 1945 г.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В) 2 сентября 1945 г.</a:t>
            </a:r>
          </a:p>
          <a:p>
            <a:pPr marL="0" indent="0">
              <a:buNone/>
            </a:pPr>
            <a:endParaRPr lang="ru-RU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1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09443" y="-747463"/>
            <a:ext cx="7123080" cy="57606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u="sng" dirty="0" smtClean="0">
                <a:solidFill>
                  <a:schemeClr val="tx2">
                    <a:lumMod val="10000"/>
                  </a:schemeClr>
                </a:solidFill>
              </a:rPr>
              <a:t>3. Какие методы использовались правительством для восстановления страны?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А) перекачка средств из тяжелой промышленности в с/х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Б) героический труд советского народа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В) резко повышение цен на продовольствие после войны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Г) репарации полученные с Германии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3. В экономических дискуссиях 1945-1946гг.допускалось</a:t>
            </a: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: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существование мелких частных хозяйств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самостоятельный выход предприятий на внешний рынок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установление либерального рыночного ценообразования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35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09443" y="-243407"/>
            <a:ext cx="7123080" cy="2434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i="1" u="sng" dirty="0" smtClean="0">
                <a:solidFill>
                  <a:schemeClr val="tx2">
                    <a:lumMod val="10000"/>
                  </a:schemeClr>
                </a:solidFill>
              </a:rPr>
              <a:t>4. Когда в СССР было испытано атомное оружие?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10000"/>
                  </a:schemeClr>
                </a:solidFill>
              </a:rPr>
              <a:t>А) 1947 г.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10000"/>
                  </a:schemeClr>
                </a:solidFill>
              </a:rPr>
              <a:t>Б) 1948 г.</a:t>
            </a: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2">
                    <a:lumMod val="10000"/>
                  </a:schemeClr>
                </a:solidFill>
              </a:rPr>
              <a:t>В) 1949 .</a:t>
            </a:r>
            <a:endParaRPr lang="ru-RU" sz="40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u="sng" dirty="0" smtClean="0">
                <a:solidFill>
                  <a:schemeClr val="tx2">
                    <a:lumMod val="10000"/>
                  </a:schemeClr>
                </a:solidFill>
              </a:rPr>
              <a:t>4. На какие источники опиралось советское государство в восстановлении экономики страны после войны?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А) помощь западных стран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Б) была создана рыночная экономика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В) репарации с побежденной Германии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Г) перекачка средств из деревни в город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1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-924475"/>
            <a:ext cx="7123080" cy="924475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u="sng" dirty="0" smtClean="0">
                <a:solidFill>
                  <a:schemeClr val="tx2">
                    <a:lumMod val="10000"/>
                  </a:schemeClr>
                </a:solidFill>
              </a:rPr>
              <a:t>5. Какие мероприятия относятся к политике борьбы с влиянием «западничества»?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А) критика журналов «Звезда» и «Ленинград»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Б) компания против «декадентских тенденций»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В) программа всеобщего 7-летнего образования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u="sng" dirty="0" smtClean="0">
                <a:solidFill>
                  <a:schemeClr val="tx2">
                    <a:lumMod val="10000"/>
                  </a:schemeClr>
                </a:solidFill>
              </a:rPr>
              <a:t>5. Выберите правильное утверждение: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А) научно-технические разработки широко использовались в с/х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Б) 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</a:rPr>
              <a:t>научно-технические разработки широко использовались 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в ВПК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В) </a:t>
            </a:r>
            <a:r>
              <a:rPr lang="ru-RU" sz="2400" b="1" dirty="0">
                <a:solidFill>
                  <a:schemeClr val="tx2">
                    <a:lumMod val="10000"/>
                  </a:schemeClr>
                </a:solidFill>
              </a:rPr>
              <a:t>научно-технические разработки широко использовались </a:t>
            </a: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в легкой промышленности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60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-938167"/>
            <a:ext cx="7123080" cy="924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i="1" u="sng" dirty="0" smtClean="0">
                <a:solidFill>
                  <a:schemeClr val="tx2">
                    <a:lumMod val="10000"/>
                  </a:schemeClr>
                </a:solidFill>
              </a:rPr>
              <a:t>6. Когда произошло объединение стран социалистического блока в СЭВ?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А) 1947 г.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Б) 1949 г.</a:t>
            </a: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2">
                    <a:lumMod val="10000"/>
                  </a:schemeClr>
                </a:solidFill>
              </a:rPr>
              <a:t>В) 1955 г.</a:t>
            </a:r>
            <a:endParaRPr lang="ru-RU" sz="36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u="sng" dirty="0" smtClean="0">
                <a:solidFill>
                  <a:schemeClr val="tx2">
                    <a:lumMod val="10000"/>
                  </a:schemeClr>
                </a:solidFill>
              </a:rPr>
              <a:t>6. Численность заключенных ГУЛАГа пополнили после войны: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А) политические противники Сталина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Б) граждане СССР, эвакуированные в годы войны в восточные районы страны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tx2">
                    <a:lumMod val="10000"/>
                  </a:schemeClr>
                </a:solidFill>
              </a:rPr>
              <a:t>В) бывшие военнопленные и угнанные на работу в Германию</a:t>
            </a:r>
            <a:endParaRPr lang="ru-RU" sz="24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1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-924475"/>
            <a:ext cx="7123080" cy="924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7. Какие изменения произошли в государственных структурах власти?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проведение демократических выборов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упразднена система ГУЛАГа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преобразование СНК в Совет Министров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b="1" i="1" u="sng" dirty="0" smtClean="0">
                <a:solidFill>
                  <a:schemeClr val="tx2">
                    <a:lumMod val="10000"/>
                  </a:schemeClr>
                </a:solidFill>
              </a:rPr>
              <a:t>7. Кто возглавил борьбу с космополитизмом в СССР?</a:t>
            </a: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А) </a:t>
            </a:r>
            <a:r>
              <a:rPr lang="ru-RU" sz="3200" b="1" dirty="0" err="1" smtClean="0">
                <a:solidFill>
                  <a:schemeClr val="tx2">
                    <a:lumMod val="10000"/>
                  </a:schemeClr>
                </a:solidFill>
              </a:rPr>
              <a:t>А.А.Жданов</a:t>
            </a:r>
            <a:endParaRPr lang="ru-RU" sz="32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Б) </a:t>
            </a:r>
            <a:r>
              <a:rPr lang="ru-RU" sz="3200" b="1" dirty="0" err="1" smtClean="0">
                <a:solidFill>
                  <a:schemeClr val="tx2">
                    <a:lumMod val="10000"/>
                  </a:schemeClr>
                </a:solidFill>
              </a:rPr>
              <a:t>Т.Д.Лысенко</a:t>
            </a:r>
            <a:endParaRPr lang="ru-RU" sz="3200" b="1" dirty="0" smtClean="0">
              <a:solidFill>
                <a:schemeClr val="tx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ru-RU" sz="3200" b="1" dirty="0" smtClean="0">
                <a:solidFill>
                  <a:schemeClr val="tx2">
                    <a:lumMod val="10000"/>
                  </a:schemeClr>
                </a:solidFill>
              </a:rPr>
              <a:t>В) </a:t>
            </a:r>
            <a:r>
              <a:rPr lang="ru-RU" sz="3200" b="1" dirty="0" err="1" smtClean="0">
                <a:solidFill>
                  <a:schemeClr val="tx2">
                    <a:lumMod val="10000"/>
                  </a:schemeClr>
                </a:solidFill>
              </a:rPr>
              <a:t>А.А.Фадеев</a:t>
            </a:r>
            <a:endParaRPr lang="ru-RU" sz="32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839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-924475"/>
            <a:ext cx="7123080" cy="924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4480719" cy="6857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8. Какой из готовившихся процессов стал последним витком репрессий?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«дело врачей»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«ленинградское дело»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«дело военных»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63280" y="0"/>
            <a:ext cx="448071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u="sng" dirty="0" smtClean="0">
                <a:solidFill>
                  <a:schemeClr val="tx2">
                    <a:lumMod val="10000"/>
                  </a:schemeClr>
                </a:solidFill>
              </a:rPr>
              <a:t>8. Что являлось характерной чертой развитии науки и образования после войны?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А) борьба с неграмотностью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Б) открытие национальных школ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tx2">
                    <a:lumMod val="10000"/>
                  </a:schemeClr>
                </a:solidFill>
              </a:rPr>
              <a:t>В) рост расходов на науку и образование</a:t>
            </a:r>
            <a:endParaRPr lang="ru-RU" sz="2800" b="1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929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TC102455519[[fn=Зима]]</Template>
  <TotalTime>0</TotalTime>
  <Words>661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Winter</vt:lpstr>
      <vt:lpstr>Тестовая работа по теме «Советский Союз  (1945-1953гг.)»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Проверь себя: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2014-11-11T15:34:48Z</dcterms:created>
  <dcterms:modified xsi:type="dcterms:W3CDTF">2014-11-11T15:35:11Z</dcterms:modified>
</cp:coreProperties>
</file>