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Тестовая проверочная работа в 6 классе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823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1.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1. В каком веке монахом Печерского монастыря Нестором была </a:t>
            </a:r>
            <a:r>
              <a:rPr lang="ru-RU" b="1" u="sng" dirty="0" err="1" smtClean="0"/>
              <a:t>паписана</a:t>
            </a:r>
            <a:r>
              <a:rPr lang="ru-RU" b="1" u="sng" dirty="0" smtClean="0"/>
              <a:t> «Повесть временных лет»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А) </a:t>
            </a:r>
            <a:r>
              <a:rPr lang="en-US" sz="3200" b="1" dirty="0" smtClean="0"/>
              <a:t>X,   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Б) </a:t>
            </a:r>
            <a:r>
              <a:rPr lang="en-US" sz="3200" b="1" dirty="0" smtClean="0"/>
              <a:t>XI,</a:t>
            </a:r>
            <a:r>
              <a:rPr lang="ru-RU" sz="3200" b="1" dirty="0" smtClean="0"/>
              <a:t>  </a:t>
            </a:r>
            <a:r>
              <a:rPr lang="en-US" sz="3200" b="1" dirty="0" smtClean="0"/>
              <a:t> </a:t>
            </a:r>
            <a:r>
              <a:rPr lang="ru-RU" sz="3200" b="1" dirty="0" smtClean="0"/>
              <a:t>     </a:t>
            </a:r>
          </a:p>
          <a:p>
            <a:r>
              <a:rPr lang="ru-RU" sz="3200" b="1" dirty="0" smtClean="0"/>
              <a:t>В) </a:t>
            </a:r>
            <a:r>
              <a:rPr lang="en-US" sz="3200" b="1" dirty="0" smtClean="0"/>
              <a:t>XII,</a:t>
            </a:r>
            <a:r>
              <a:rPr lang="ru-RU" sz="3200" b="1" dirty="0" smtClean="0"/>
              <a:t>          </a:t>
            </a:r>
          </a:p>
          <a:p>
            <a:r>
              <a:rPr lang="ru-RU" sz="3200" b="1" dirty="0" smtClean="0"/>
              <a:t>Г) </a:t>
            </a:r>
            <a:r>
              <a:rPr lang="en-US" sz="3200" b="1" dirty="0" smtClean="0"/>
              <a:t>XIII</a:t>
            </a: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915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 dirty="0" smtClean="0"/>
              <a:t/>
            </a:r>
            <a:br>
              <a:rPr lang="ru-RU" sz="4000" b="1" u="sng" dirty="0" smtClean="0"/>
            </a:br>
            <a:r>
              <a:rPr lang="ru-RU" sz="4000" b="1" u="sng" dirty="0" smtClean="0"/>
              <a:t>2. Какой князь был убит древлянами во время сбора дани в 945 году:</a:t>
            </a:r>
            <a:br>
              <a:rPr lang="ru-RU" sz="4000" b="1" u="sng" dirty="0" smtClean="0"/>
            </a:br>
            <a:endParaRPr lang="ru-RU" sz="4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b="1" dirty="0" smtClean="0"/>
          </a:p>
          <a:p>
            <a:r>
              <a:rPr lang="ru-RU" sz="4000" b="1" dirty="0" smtClean="0"/>
              <a:t>А) Аскольд,</a:t>
            </a:r>
          </a:p>
          <a:p>
            <a:r>
              <a:rPr lang="ru-RU" sz="4000" b="1" dirty="0" smtClean="0"/>
              <a:t>Б) Рюрик,</a:t>
            </a:r>
          </a:p>
          <a:p>
            <a:r>
              <a:rPr lang="ru-RU" sz="4000" b="1" dirty="0" smtClean="0"/>
              <a:t>В) Олег,</a:t>
            </a:r>
          </a:p>
          <a:p>
            <a:r>
              <a:rPr lang="ru-RU" sz="4000" b="1" dirty="0" smtClean="0"/>
              <a:t>Г) Игорь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59109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 dirty="0" smtClean="0"/>
              <a:t>3. Какие занятия были у славян основными:</a:t>
            </a:r>
            <a:endParaRPr lang="ru-RU" sz="4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А) бортничество,</a:t>
            </a:r>
          </a:p>
          <a:p>
            <a:r>
              <a:rPr lang="ru-RU" sz="3600" b="1" dirty="0" smtClean="0"/>
              <a:t>Б) земледелие,</a:t>
            </a:r>
          </a:p>
          <a:p>
            <a:r>
              <a:rPr lang="ru-RU" sz="3600" b="1" dirty="0" smtClean="0"/>
              <a:t>В) торговля,</a:t>
            </a:r>
          </a:p>
          <a:p>
            <a:r>
              <a:rPr lang="ru-RU" sz="3600" b="1" dirty="0" smtClean="0"/>
              <a:t>Г) разведение скота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50704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4. С именем какого князя связано образование государства Киевская Русь:</a:t>
            </a:r>
            <a:br>
              <a:rPr lang="ru-RU" sz="3600" b="1" u="sng" dirty="0" smtClean="0"/>
            </a:br>
            <a:endParaRPr lang="ru-RU" sz="3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А) Игоря,</a:t>
            </a:r>
          </a:p>
          <a:p>
            <a:r>
              <a:rPr lang="ru-RU" sz="3600" b="1" dirty="0" smtClean="0"/>
              <a:t>Б) Рюрика,</a:t>
            </a:r>
          </a:p>
          <a:p>
            <a:r>
              <a:rPr lang="ru-RU" sz="3600" b="1" dirty="0" smtClean="0"/>
              <a:t>В) Святослава,</a:t>
            </a:r>
          </a:p>
          <a:p>
            <a:r>
              <a:rPr lang="ru-RU" sz="3600" b="1" dirty="0" smtClean="0"/>
              <a:t>Г) Олега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1095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u="sng" dirty="0" smtClean="0"/>
              <a:t>5. Кто осуществлял власть в Киевской Руси:</a:t>
            </a:r>
            <a:endParaRPr lang="ru-RU" sz="4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А) бояре,</a:t>
            </a:r>
          </a:p>
          <a:p>
            <a:r>
              <a:rPr lang="ru-RU" sz="4000" b="1" dirty="0" smtClean="0"/>
              <a:t>Б) князь,</a:t>
            </a:r>
          </a:p>
          <a:p>
            <a:r>
              <a:rPr lang="ru-RU" sz="4000" b="1" dirty="0" smtClean="0"/>
              <a:t>В) дружина?</a:t>
            </a:r>
          </a:p>
        </p:txBody>
      </p:sp>
    </p:spTree>
    <p:extLst>
      <p:ext uri="{BB962C8B-B14F-4D97-AF65-F5344CB8AC3E}">
        <p14:creationId xmlns:p14="http://schemas.microsoft.com/office/powerpoint/2010/main" val="111618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u="sng" dirty="0" smtClean="0"/>
              <a:t>6. Кто из князей, собираясь в военный поход, говорил: «Иду на Вы»:</a:t>
            </a:r>
            <a:endParaRPr lang="ru-RU" sz="3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А) Игорь,</a:t>
            </a:r>
          </a:p>
          <a:p>
            <a:r>
              <a:rPr lang="ru-RU" sz="3600" b="1" dirty="0" smtClean="0"/>
              <a:t>Б) Олег,</a:t>
            </a:r>
          </a:p>
          <a:p>
            <a:r>
              <a:rPr lang="ru-RU" sz="3600" b="1" dirty="0" smtClean="0"/>
              <a:t>В) Святослав,</a:t>
            </a:r>
          </a:p>
          <a:p>
            <a:r>
              <a:rPr lang="ru-RU" sz="3600" b="1" dirty="0" smtClean="0"/>
              <a:t>Г) Рюрик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9308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7. </a:t>
            </a:r>
            <a:r>
              <a:rPr lang="ru-RU" sz="3600" b="1" u="sng" dirty="0" smtClean="0"/>
              <a:t>Соотнесите имена первых русских князей с заключенными ими договорами с Византией:</a:t>
            </a:r>
            <a:endParaRPr lang="ru-RU" sz="3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1. Олег -      А)договор 944г</a:t>
            </a:r>
          </a:p>
          <a:p>
            <a:endParaRPr lang="ru-RU" sz="3200" b="1" dirty="0"/>
          </a:p>
          <a:p>
            <a:r>
              <a:rPr lang="ru-RU" sz="3200" b="1" dirty="0" smtClean="0"/>
              <a:t>2. Игорь -    Б)договор 911г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883001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8. Кто стал править в Киеве после смерти Рюрика, объединив новгородские и киевские земли:</a:t>
            </a:r>
            <a:endParaRPr lang="ru-RU" sz="3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b="1" dirty="0" smtClean="0"/>
          </a:p>
          <a:p>
            <a:r>
              <a:rPr lang="ru-RU" sz="4000" b="1" dirty="0" smtClean="0"/>
              <a:t>А) Олег,</a:t>
            </a:r>
          </a:p>
          <a:p>
            <a:r>
              <a:rPr lang="ru-RU" sz="4000" b="1" dirty="0" smtClean="0"/>
              <a:t>Б) Ольга,</a:t>
            </a:r>
          </a:p>
          <a:p>
            <a:r>
              <a:rPr lang="ru-RU" sz="4000" b="1" dirty="0" smtClean="0"/>
              <a:t>В) Игорь,</a:t>
            </a:r>
          </a:p>
          <a:p>
            <a:r>
              <a:rPr lang="ru-RU" sz="4000" b="1" dirty="0" smtClean="0"/>
              <a:t>Г) Святослав?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1200149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TC101972873[[fn=Лето]]</Template>
  <TotalTime>20</TotalTime>
  <Words>194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Summer</vt:lpstr>
      <vt:lpstr>Тестовая проверочная работа в 6 классе</vt:lpstr>
      <vt:lpstr>1. В каком веке монахом Печерского монастыря Нестором была паписана «Повесть временных лет»</vt:lpstr>
      <vt:lpstr> 2. Какой князь был убит древлянами во время сбора дани в 945 году: </vt:lpstr>
      <vt:lpstr>3. Какие занятия были у славян основными:</vt:lpstr>
      <vt:lpstr> 4. С именем какого князя связано образование государства Киевская Русь: </vt:lpstr>
      <vt:lpstr>5. Кто осуществлял власть в Киевской Руси:</vt:lpstr>
      <vt:lpstr>6. Кто из князей, собираясь в военный поход, говорил: «Иду на Вы»:</vt:lpstr>
      <vt:lpstr>7. Соотнесите имена первых русских князей с заключенными ими договорами с Византией:</vt:lpstr>
      <vt:lpstr> 8. Кто стал править в Киеве после смерти Рюрика, объединив новгородские и киевские земли:</vt:lpstr>
      <vt:lpstr>Ответы: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Тестовая проверочная работа в 6 классе</dc:title>
  <dc:creator>П-Михайловская СОШ</dc:creator>
  <cp:lastModifiedBy>П-Михайловская СОШ</cp:lastModifiedBy>
  <cp:revision>5</cp:revision>
  <dcterms:created xsi:type="dcterms:W3CDTF">2012-02-01T06:13:05Z</dcterms:created>
  <dcterms:modified xsi:type="dcterms:W3CDTF">2014-02-06T15:00:15Z</dcterms:modified>
</cp:coreProperties>
</file>