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-Михайловская СОШ\Desktop\первые презентации\6 класс презинтация по истории В рыцарском замке\0001-001-V-rytsarskom-zamk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1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66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42515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6700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" y="0"/>
            <a:ext cx="9139982" cy="6854987"/>
          </a:xfrm>
        </p:spPr>
      </p:pic>
    </p:spTree>
    <p:extLst>
      <p:ext uri="{BB962C8B-B14F-4D97-AF65-F5344CB8AC3E}">
        <p14:creationId xmlns:p14="http://schemas.microsoft.com/office/powerpoint/2010/main" val="2658501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532440" cy="68651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8498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540" y="25722"/>
            <a:ext cx="4403023" cy="6832278"/>
          </a:xfrm>
        </p:spPr>
      </p:pic>
    </p:spTree>
    <p:extLst>
      <p:ext uri="{BB962C8B-B14F-4D97-AF65-F5344CB8AC3E}">
        <p14:creationId xmlns:p14="http://schemas.microsoft.com/office/powerpoint/2010/main" val="1469742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22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7287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986368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Работу выполнила: ученица 6 </a:t>
            </a:r>
            <a:r>
              <a:rPr lang="ru-RU" dirty="0"/>
              <a:t>класса </a:t>
            </a:r>
            <a:r>
              <a:rPr lang="ru-RU" dirty="0" smtClean="0"/>
              <a:t> </a:t>
            </a:r>
            <a:r>
              <a:rPr lang="ru-RU" dirty="0"/>
              <a:t>ГБОУ СОШ «Образовательный центр» </a:t>
            </a:r>
            <a:r>
              <a:rPr lang="ru-RU" dirty="0" err="1" smtClean="0"/>
              <a:t>с.Подъём</a:t>
            </a:r>
            <a:r>
              <a:rPr lang="ru-RU" dirty="0" smtClean="0"/>
              <a:t>-Михайловка </a:t>
            </a:r>
          </a:p>
          <a:p>
            <a:pPr marL="0" indent="0" algn="ctr">
              <a:buNone/>
            </a:pPr>
            <a:r>
              <a:rPr lang="ru-RU" i="1" dirty="0" err="1" smtClean="0"/>
              <a:t>Редечева</a:t>
            </a:r>
            <a:r>
              <a:rPr lang="ru-RU" i="1" smtClean="0"/>
              <a:t> Антонина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56003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Экран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П-Михайловская СОШ</dc:creator>
  <cp:lastModifiedBy>П-Михайловская СОШ</cp:lastModifiedBy>
  <cp:revision>6</cp:revision>
  <dcterms:created xsi:type="dcterms:W3CDTF">2014-11-15T14:25:44Z</dcterms:created>
  <dcterms:modified xsi:type="dcterms:W3CDTF">2014-11-15T14:41:30Z</dcterms:modified>
</cp:coreProperties>
</file>